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65" r:id="rId2"/>
    <p:sldId id="286" r:id="rId3"/>
    <p:sldId id="262" r:id="rId4"/>
    <p:sldId id="287" r:id="rId5"/>
    <p:sldId id="288" r:id="rId6"/>
    <p:sldId id="281" r:id="rId7"/>
    <p:sldId id="282" r:id="rId8"/>
    <p:sldId id="283" r:id="rId9"/>
    <p:sldId id="284" r:id="rId10"/>
    <p:sldId id="285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4" r:id="rId26"/>
    <p:sldId id="303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 userDrawn="1">
          <p15:clr>
            <a:srgbClr val="A4A3A4"/>
          </p15:clr>
        </p15:guide>
        <p15:guide id="2" pos="97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44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886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8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59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B050"/>
    <a:srgbClr val="AF5D40"/>
    <a:srgbClr val="00B0EF"/>
    <a:srgbClr val="F19CA7"/>
    <a:srgbClr val="008CCF"/>
    <a:srgbClr val="78C2E5"/>
    <a:srgbClr val="00A0EA"/>
    <a:srgbClr val="F9C158"/>
    <a:srgbClr val="F7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 autoAdjust="0"/>
    <p:restoredTop sz="94704" autoAdjust="0"/>
  </p:normalViewPr>
  <p:slideViewPr>
    <p:cSldViewPr snapToGrid="0">
      <p:cViewPr varScale="1">
        <p:scale>
          <a:sx n="81" d="100"/>
          <a:sy n="81" d="100"/>
        </p:scale>
        <p:origin x="864" y="53"/>
      </p:cViewPr>
      <p:guideLst>
        <p:guide orient="horz" pos="1416"/>
        <p:guide pos="970"/>
        <p:guide orient="horz" pos="2296"/>
        <p:guide orient="horz" pos="3144"/>
        <p:guide orient="horz" pos="4039"/>
        <p:guide pos="1018"/>
        <p:guide orient="horz" pos="1185"/>
        <p:guide orient="horz" pos="2047"/>
        <p:guide orient="horz" pos="2886"/>
        <p:guide orient="horz" pos="1139"/>
        <p:guide orient="horz" pos="2001"/>
        <p:guide orient="horz" pos="2840"/>
        <p:guide orient="horz" pos="3770"/>
        <p:guide orient="horz" pos="3725"/>
        <p:guide orient="horz" pos="958"/>
        <p:guide orient="horz" pos="1797"/>
        <p:guide orient="horz" pos="2659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71305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5320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839951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Clever </a:t>
            </a:r>
            <a:r>
              <a:rPr lang="en-US" altLang="ko-Kore-KR" sz="6600" b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Sherlock! </a:t>
            </a:r>
            <a:endParaRPr lang="en-US" altLang="ko-Kore-KR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3155180" y="4210286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똑똑한 셜록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went to the subway station. We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ran down to our train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but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too slow. The train left, and </a:t>
            </a:r>
            <a:r>
              <a:rPr lang="en-US" altLang="ko-Kore-KR" sz="3600" spc="-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poor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still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platform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4FB305A-0F1B-5682-7E29-5E33AF51EC33}"/>
              </a:ext>
            </a:extLst>
          </p:cNvPr>
          <p:cNvSpPr txBox="1"/>
          <p:nvPr/>
        </p:nvSpPr>
        <p:spPr>
          <a:xfrm>
            <a:off x="1543391" y="327884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윤호는 너무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느렸어요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84BDE-D00D-26B4-7ECC-63F864738563}"/>
              </a:ext>
            </a:extLst>
          </p:cNvPr>
          <p:cNvSpPr txBox="1"/>
          <p:nvPr/>
        </p:nvSpPr>
        <p:spPr>
          <a:xfrm>
            <a:off x="1543391" y="187761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지하철역으로 갔어요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열차로 뛰어서 내려갔지만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4C815-C330-D178-56AB-2387DCE66381}"/>
              </a:ext>
            </a:extLst>
          </p:cNvPr>
          <p:cNvSpPr txBox="1"/>
          <p:nvPr/>
        </p:nvSpPr>
        <p:spPr>
          <a:xfrm>
            <a:off x="1540741" y="462228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열차는 출발했고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가엾은 윤호는 여전히 플랫폼에 있었어요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A6618D-6DEE-CBD2-DF3F-30E6E41079DF}"/>
              </a:ext>
            </a:extLst>
          </p:cNvPr>
          <p:cNvSpPr txBox="1"/>
          <p:nvPr/>
        </p:nvSpPr>
        <p:spPr>
          <a:xfrm>
            <a:off x="7350722" y="1480772"/>
            <a:ext cx="26545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기차로 달려갔다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048B19-AC44-E50E-4FAB-FA7F952CB6B1}"/>
              </a:ext>
            </a:extLst>
          </p:cNvPr>
          <p:cNvSpPr txBox="1"/>
          <p:nvPr/>
        </p:nvSpPr>
        <p:spPr>
          <a:xfrm>
            <a:off x="5703216" y="4167151"/>
            <a:ext cx="12349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여전히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8B80F2-30DF-AE36-2C58-7F8C59178E49}"/>
              </a:ext>
            </a:extLst>
          </p:cNvPr>
          <p:cNvSpPr txBox="1"/>
          <p:nvPr/>
        </p:nvSpPr>
        <p:spPr>
          <a:xfrm>
            <a:off x="7954113" y="4167147"/>
            <a:ext cx="14477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플랫폼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08F0F7-EB9B-4462-A938-E4F7B6E98677}"/>
              </a:ext>
            </a:extLst>
          </p:cNvPr>
          <p:cNvSpPr txBox="1"/>
          <p:nvPr/>
        </p:nvSpPr>
        <p:spPr>
          <a:xfrm>
            <a:off x="3960832" y="4206427"/>
            <a:ext cx="12349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가엾은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3702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tried to talk to </a:t>
            </a:r>
            <a:r>
              <a:rPr lang="en-US" altLang="ko-Kore-KR" sz="3600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the phone,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his phone had no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battery power</a:t>
            </a: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did not know what to do.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I had an idea. </a:t>
            </a:r>
            <a:endParaRPr lang="en-US" altLang="ko-Kore-KR" sz="3600" spc="-100" dirty="0"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4FB305A-0F1B-5682-7E29-5E33AF51EC33}"/>
              </a:ext>
            </a:extLst>
          </p:cNvPr>
          <p:cNvSpPr txBox="1"/>
          <p:nvPr/>
        </p:nvSpPr>
        <p:spPr>
          <a:xfrm>
            <a:off x="1543391" y="327933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그의 휴대전화는 배터리가 없었어요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84BDE-D00D-26B4-7ECC-63F864738563}"/>
              </a:ext>
            </a:extLst>
          </p:cNvPr>
          <p:cNvSpPr txBox="1"/>
          <p:nvPr/>
        </p:nvSpPr>
        <p:spPr>
          <a:xfrm>
            <a:off x="1543391" y="1878105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윤호에게 전화로 말하려고 시도했지만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4C815-C330-D178-56AB-2387DCE66381}"/>
              </a:ext>
            </a:extLst>
          </p:cNvPr>
          <p:cNvSpPr txBox="1"/>
          <p:nvPr/>
        </p:nvSpPr>
        <p:spPr>
          <a:xfrm>
            <a:off x="1540741" y="46228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무엇을 해야 할지 몰랐어요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85F4FF-31B8-F6A8-74BB-4DAFBF758142}"/>
              </a:ext>
            </a:extLst>
          </p:cNvPr>
          <p:cNvSpPr txBox="1"/>
          <p:nvPr/>
        </p:nvSpPr>
        <p:spPr>
          <a:xfrm>
            <a:off x="1540741" y="604349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그때 저는 한 가지 아이디어가 있었어요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EDAB6DEB-7443-D38C-C7A3-E3550A4893D9}"/>
              </a:ext>
            </a:extLst>
          </p:cNvPr>
          <p:cNvCxnSpPr>
            <a:cxnSpLocks/>
          </p:cNvCxnSpPr>
          <p:nvPr/>
        </p:nvCxnSpPr>
        <p:spPr>
          <a:xfrm>
            <a:off x="2287791" y="1514897"/>
            <a:ext cx="20212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E2ECA15-6242-41F1-F0B3-A4F9599412F5}"/>
              </a:ext>
            </a:extLst>
          </p:cNvPr>
          <p:cNvSpPr txBox="1"/>
          <p:nvPr/>
        </p:nvSpPr>
        <p:spPr>
          <a:xfrm>
            <a:off x="1694027" y="1544946"/>
            <a:ext cx="37227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try + 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하려고 노력하다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31F1E2DF-A917-5014-1E6E-79A9FA7EFFAE}"/>
              </a:ext>
            </a:extLst>
          </p:cNvPr>
          <p:cNvCxnSpPr>
            <a:cxnSpLocks/>
          </p:cNvCxnSpPr>
          <p:nvPr/>
        </p:nvCxnSpPr>
        <p:spPr>
          <a:xfrm>
            <a:off x="4672570" y="4217011"/>
            <a:ext cx="19270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A42BD3-D714-3B38-24A0-AAEE3689B74D}"/>
              </a:ext>
            </a:extLst>
          </p:cNvPr>
          <p:cNvSpPr txBox="1"/>
          <p:nvPr/>
        </p:nvSpPr>
        <p:spPr>
          <a:xfrm>
            <a:off x="3897603" y="4248016"/>
            <a:ext cx="37663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무엇을 해야 할지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29E810-A529-207B-D286-74E6A21AB309}"/>
              </a:ext>
            </a:extLst>
          </p:cNvPr>
          <p:cNvSpPr txBox="1"/>
          <p:nvPr/>
        </p:nvSpPr>
        <p:spPr>
          <a:xfrm>
            <a:off x="5416826" y="2841069"/>
            <a:ext cx="24052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배터리 전원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490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202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“We’ll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get off 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next station and wait for the next train.” That is what we did.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About ten minutes later the next train came, and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was on it.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4FB305A-0F1B-5682-7E29-5E33AF51EC33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그렇게 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84BDE-D00D-26B4-7ECC-63F864738563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“우리는 다음 역에서 내려서 다음 열차를 기다릴 거야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4C815-C330-D178-56AB-2387DCE66381}"/>
              </a:ext>
            </a:extLst>
          </p:cNvPr>
          <p:cNvSpPr txBox="1"/>
          <p:nvPr/>
        </p:nvSpPr>
        <p:spPr>
          <a:xfrm>
            <a:off x="1546184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약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분 후에 다음 열차가 도착했고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85F4FF-31B8-F6A8-74BB-4DAFBF758142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윤호가 그 열차에 타고 있었어요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FD99707E-A4E1-D710-258E-FB6735922481}"/>
              </a:ext>
            </a:extLst>
          </p:cNvPr>
          <p:cNvCxnSpPr>
            <a:cxnSpLocks/>
          </p:cNvCxnSpPr>
          <p:nvPr/>
        </p:nvCxnSpPr>
        <p:spPr>
          <a:xfrm>
            <a:off x="5456196" y="2847863"/>
            <a:ext cx="103023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A50A023-08A1-7170-AB55-578CEF779C1E}"/>
              </a:ext>
            </a:extLst>
          </p:cNvPr>
          <p:cNvSpPr txBox="1"/>
          <p:nvPr/>
        </p:nvSpPr>
        <p:spPr>
          <a:xfrm>
            <a:off x="4716240" y="2903554"/>
            <a:ext cx="297603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명사절을 이끄는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066CAF-A4BB-A7CE-9410-B17343629165}"/>
              </a:ext>
            </a:extLst>
          </p:cNvPr>
          <p:cNvSpPr txBox="1"/>
          <p:nvPr/>
        </p:nvSpPr>
        <p:spPr>
          <a:xfrm>
            <a:off x="2790605" y="1469471"/>
            <a:ext cx="11452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내리다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6161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was happy to see us.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“That was very clever, Sherlock,” Aram said.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made me happy, too.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4FB305A-0F1B-5682-7E29-5E33AF51EC33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“그건 정말 똑똑했어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셜록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이라고 아람이가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84BDE-D00D-26B4-7ECC-63F864738563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그는 우리를 보고 기뻐했어요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4C815-C330-D178-56AB-2387DCE66381}"/>
              </a:ext>
            </a:extLst>
          </p:cNvPr>
          <p:cNvSpPr txBox="1"/>
          <p:nvPr/>
        </p:nvSpPr>
        <p:spPr>
          <a:xfrm>
            <a:off x="1546184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그게 저도 기쁘게 만들었습니다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A957540A-A545-726B-8588-20516E41EED0}"/>
              </a:ext>
            </a:extLst>
          </p:cNvPr>
          <p:cNvCxnSpPr>
            <a:cxnSpLocks/>
          </p:cNvCxnSpPr>
          <p:nvPr/>
        </p:nvCxnSpPr>
        <p:spPr>
          <a:xfrm>
            <a:off x="4155831" y="1514897"/>
            <a:ext cx="10617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EE7848C-0282-7780-6B36-879D1FDFE301}"/>
              </a:ext>
            </a:extLst>
          </p:cNvPr>
          <p:cNvSpPr txBox="1"/>
          <p:nvPr/>
        </p:nvSpPr>
        <p:spPr>
          <a:xfrm>
            <a:off x="2989425" y="1544946"/>
            <a:ext cx="43163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감정의 원인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6">
            <a:extLst>
              <a:ext uri="{FF2B5EF4-FFF2-40B4-BE49-F238E27FC236}">
                <a16:creationId xmlns:a16="http://schemas.microsoft.com/office/drawing/2014/main" id="{ED9498D4-B323-9FBA-1079-2D1EC4E00ECF}"/>
              </a:ext>
            </a:extLst>
          </p:cNvPr>
          <p:cNvCxnSpPr>
            <a:cxnSpLocks/>
          </p:cNvCxnSpPr>
          <p:nvPr/>
        </p:nvCxnSpPr>
        <p:spPr>
          <a:xfrm>
            <a:off x="1617435" y="4217011"/>
            <a:ext cx="82682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118A7A1-1089-F3C1-6074-8AD48C6F5F61}"/>
              </a:ext>
            </a:extLst>
          </p:cNvPr>
          <p:cNvSpPr txBox="1"/>
          <p:nvPr/>
        </p:nvSpPr>
        <p:spPr>
          <a:xfrm>
            <a:off x="1257699" y="4273404"/>
            <a:ext cx="597265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아람이가 말한 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That was very clever,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Sherloock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,”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6">
            <a:extLst>
              <a:ext uri="{FF2B5EF4-FFF2-40B4-BE49-F238E27FC236}">
                <a16:creationId xmlns:a16="http://schemas.microsoft.com/office/drawing/2014/main" id="{6DF105E3-3B1F-080F-E279-1AD74C0BC906}"/>
              </a:ext>
            </a:extLst>
          </p:cNvPr>
          <p:cNvCxnSpPr>
            <a:cxnSpLocks/>
          </p:cNvCxnSpPr>
          <p:nvPr/>
        </p:nvCxnSpPr>
        <p:spPr>
          <a:xfrm>
            <a:off x="1801570" y="2848768"/>
            <a:ext cx="82682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C6CA3D-0CB7-29B0-B629-B61DAE85FB3A}"/>
              </a:ext>
            </a:extLst>
          </p:cNvPr>
          <p:cNvSpPr txBox="1"/>
          <p:nvPr/>
        </p:nvSpPr>
        <p:spPr>
          <a:xfrm>
            <a:off x="1734066" y="2879773"/>
            <a:ext cx="534086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열차에서 내려서 다음 열차를 탄 것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6836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Riddle Time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727539" y="4181256"/>
            <a:ext cx="84501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수수께끼 시간</a:t>
            </a:r>
          </a:p>
        </p:txBody>
      </p:sp>
    </p:spTree>
    <p:extLst>
      <p:ext uri="{BB962C8B-B14F-4D97-AF65-F5344CB8AC3E}">
        <p14:creationId xmlns:p14="http://schemas.microsoft.com/office/powerpoint/2010/main" val="3520681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202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the subway, Jade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suggest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 playing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riddle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games. </a:t>
            </a:r>
            <a:r>
              <a:rPr lang="en-US" altLang="ko-K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Jade’s first riddle was, </a:t>
            </a:r>
          </a:p>
          <a:p>
            <a:pPr>
              <a:lnSpc>
                <a:spcPct val="250000"/>
              </a:lnSpc>
            </a:pPr>
            <a:r>
              <a:rPr lang="en-US" altLang="ko-K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“What are two things </a:t>
            </a:r>
            <a:r>
              <a:rPr lang="en-US" altLang="ko-KR" sz="36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 never eat before breakfast</a:t>
            </a:r>
            <a:r>
              <a:rPr lang="en-US" altLang="ko-KR" sz="36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altLang="ko-K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?”  </a:t>
            </a:r>
            <a:endParaRPr lang="en-US" altLang="ko-KR" sz="3600" spc="-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4FB305A-0F1B-5682-7E29-5E33AF51EC33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 첫 번째 수수께끼는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84BDE-D00D-26B4-7ECC-63F864738563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지하철에서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 수수께끼 놀이를 하자고 제안했어요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4C815-C330-D178-56AB-2387DCE66381}"/>
              </a:ext>
            </a:extLst>
          </p:cNvPr>
          <p:cNvSpPr txBox="1"/>
          <p:nvPr/>
        </p:nvSpPr>
        <p:spPr>
          <a:xfrm>
            <a:off x="1545814" y="461913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“사람들이 아침 식사 전에 절대 먹지 않는 두 가지는 무엇일까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라는 것이었어요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1F286AAF-5A2C-9DA3-FB54-81618B5D337C}"/>
              </a:ext>
            </a:extLst>
          </p:cNvPr>
          <p:cNvCxnSpPr>
            <a:cxnSpLocks/>
          </p:cNvCxnSpPr>
          <p:nvPr/>
        </p:nvCxnSpPr>
        <p:spPr>
          <a:xfrm>
            <a:off x="5151894" y="1520825"/>
            <a:ext cx="188821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2D8AB742-8043-3D7B-243E-2E1C9B566433}"/>
              </a:ext>
            </a:extLst>
          </p:cNvPr>
          <p:cNvCxnSpPr>
            <a:cxnSpLocks/>
          </p:cNvCxnSpPr>
          <p:nvPr/>
        </p:nvCxnSpPr>
        <p:spPr>
          <a:xfrm>
            <a:off x="7807171" y="1511788"/>
            <a:ext cx="5513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8807FF54-0CEF-EF2A-FF99-DC4058F76748}"/>
              </a:ext>
            </a:extLst>
          </p:cNvPr>
          <p:cNvCxnSpPr>
            <a:cxnSpLocks/>
          </p:cNvCxnSpPr>
          <p:nvPr/>
        </p:nvCxnSpPr>
        <p:spPr>
          <a:xfrm>
            <a:off x="3615773" y="4221163"/>
            <a:ext cx="19937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31E062-B8DB-32B2-762C-8402ABE25C44}"/>
              </a:ext>
            </a:extLst>
          </p:cNvPr>
          <p:cNvGrpSpPr/>
          <p:nvPr/>
        </p:nvGrpSpPr>
        <p:grpSpPr>
          <a:xfrm>
            <a:off x="4444065" y="4226536"/>
            <a:ext cx="3409439" cy="285830"/>
            <a:chOff x="4444065" y="4226535"/>
            <a:chExt cx="3409439" cy="341943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63EB23DB-DD07-3E8F-890A-5072CB9C82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3108" y="4226535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02BE709F-1331-94AF-D986-CA92421EC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560120"/>
              <a:ext cx="340943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FB981207-07D9-3E78-4003-869C9BCF1C3F}"/>
                </a:ext>
              </a:extLst>
            </p:cNvPr>
            <p:cNvCxnSpPr>
              <a:cxnSpLocks/>
            </p:cNvCxnSpPr>
            <p:nvPr/>
          </p:nvCxnSpPr>
          <p:spPr>
            <a:xfrm>
              <a:off x="4444065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DB83767-B9EB-5BC7-73BC-58619D554442}"/>
              </a:ext>
            </a:extLst>
          </p:cNvPr>
          <p:cNvSpPr txBox="1"/>
          <p:nvPr/>
        </p:nvSpPr>
        <p:spPr>
          <a:xfrm>
            <a:off x="4591878" y="1544946"/>
            <a:ext cx="38663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suggest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제안하다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024DC7-0839-A2A2-6E19-3EA676CB374D}"/>
              </a:ext>
            </a:extLst>
          </p:cNvPr>
          <p:cNvSpPr txBox="1"/>
          <p:nvPr/>
        </p:nvSpPr>
        <p:spPr>
          <a:xfrm>
            <a:off x="5773964" y="599802"/>
            <a:ext cx="136120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제안하다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576CE4-8C59-68DF-C6FF-11058D4BB403}"/>
              </a:ext>
            </a:extLst>
          </p:cNvPr>
          <p:cNvSpPr txBox="1"/>
          <p:nvPr/>
        </p:nvSpPr>
        <p:spPr>
          <a:xfrm>
            <a:off x="8458201" y="1543537"/>
            <a:ext cx="10462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수수께끼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45080F3-999C-75E4-BD8C-8B33C1714B4F}"/>
              </a:ext>
            </a:extLst>
          </p:cNvPr>
          <p:cNvGrpSpPr/>
          <p:nvPr/>
        </p:nvGrpSpPr>
        <p:grpSpPr>
          <a:xfrm>
            <a:off x="5523901" y="755450"/>
            <a:ext cx="250063" cy="248531"/>
            <a:chOff x="3406357" y="743173"/>
            <a:chExt cx="250063" cy="248531"/>
          </a:xfrm>
        </p:grpSpPr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5BFB4FFB-0E6B-6424-399C-B0887571A2C1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C2610DC2-7F55-C424-DB9B-5B20DB6FF99D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3475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90312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some thought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said, “Lunch and dinner.” “A great start,” Aram said.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next riddle was, “What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4-letter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word is spelled the  same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forwards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backwards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upside down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4FB305A-0F1B-5682-7E29-5E33AF51EC33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아람이는 “좋은 시작이야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84BDE-D00D-26B4-7ECC-63F864738563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잠시 생각한 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윤호가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점심과 저녁이야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4C815-C330-D178-56AB-2387DCE66381}"/>
              </a:ext>
            </a:extLst>
          </p:cNvPr>
          <p:cNvSpPr txBox="1"/>
          <p:nvPr/>
        </p:nvSpPr>
        <p:spPr>
          <a:xfrm>
            <a:off x="1546183" y="4619558"/>
            <a:ext cx="897777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다음 수수께끼는 “앞에서부터 읽어도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뒤에서부터 읽어도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위아래를 뒤집어서 읽어도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3FAC12-BDA1-43A8-7DDB-073F71028CAE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철자가 똑같은 네 글자 단어는 무엇일까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였습니다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7DBB45-5A4F-39FC-3031-18A6E6E05760}"/>
              </a:ext>
            </a:extLst>
          </p:cNvPr>
          <p:cNvSpPr txBox="1"/>
          <p:nvPr/>
        </p:nvSpPr>
        <p:spPr>
          <a:xfrm>
            <a:off x="1619998" y="1469609"/>
            <a:ext cx="34326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잠시 생각한 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0DE3D9-573C-B674-AB90-6938FCFBE8DD}"/>
              </a:ext>
            </a:extLst>
          </p:cNvPr>
          <p:cNvSpPr txBox="1"/>
          <p:nvPr/>
        </p:nvSpPr>
        <p:spPr>
          <a:xfrm>
            <a:off x="6312876" y="4166768"/>
            <a:ext cx="18413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개의 철자로 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98CB17-10DD-55FE-E32F-B9D147FDEFA7}"/>
              </a:ext>
            </a:extLst>
          </p:cNvPr>
          <p:cNvSpPr txBox="1"/>
          <p:nvPr/>
        </p:nvSpPr>
        <p:spPr>
          <a:xfrm>
            <a:off x="3377356" y="5574884"/>
            <a:ext cx="16353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A98CEC-C82B-63A8-097E-2DDB953307B3}"/>
              </a:ext>
            </a:extLst>
          </p:cNvPr>
          <p:cNvSpPr txBox="1"/>
          <p:nvPr/>
        </p:nvSpPr>
        <p:spPr>
          <a:xfrm>
            <a:off x="5134712" y="5577657"/>
            <a:ext cx="18932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뒤로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0F4BE9-FDBF-B963-4BFD-EBBBA183AB37}"/>
              </a:ext>
            </a:extLst>
          </p:cNvPr>
          <p:cNvSpPr txBox="1"/>
          <p:nvPr/>
        </p:nvSpPr>
        <p:spPr>
          <a:xfrm>
            <a:off x="7948245" y="5578218"/>
            <a:ext cx="225083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아래 위가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거꾸로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60265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67608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one was really hard.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asked Jade to give us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clue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Jade said, “It starts with ‘N.’”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5C676B9-D70C-14E9-5DF5-92EE6F6E34EE}"/>
              </a:ext>
            </a:extLst>
          </p:cNvPr>
          <p:cNvSpPr txBox="1"/>
          <p:nvPr/>
        </p:nvSpPr>
        <p:spPr>
          <a:xfrm>
            <a:off x="1540741" y="18808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정말 어려웠어요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D6575-E311-4C30-3D6C-0F2B5FF9FA1A}"/>
              </a:ext>
            </a:extLst>
          </p:cNvPr>
          <p:cNvSpPr txBox="1"/>
          <p:nvPr/>
        </p:nvSpPr>
        <p:spPr>
          <a:xfrm>
            <a:off x="1540741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“그건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N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으로 시작해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A9869A-742D-EDD6-47DC-AF68053F9584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아람이는 우리에게 힌트를 달라고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에게 부탁했어요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EC1B3312-63D8-6BD7-C646-00DBEC6A8B84}"/>
              </a:ext>
            </a:extLst>
          </p:cNvPr>
          <p:cNvCxnSpPr>
            <a:cxnSpLocks/>
          </p:cNvCxnSpPr>
          <p:nvPr/>
        </p:nvCxnSpPr>
        <p:spPr>
          <a:xfrm>
            <a:off x="2637294" y="2861286"/>
            <a:ext cx="316961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4DEA61B-16E2-AE54-DDD8-94CC691F2768}"/>
              </a:ext>
            </a:extLst>
          </p:cNvPr>
          <p:cNvSpPr txBox="1"/>
          <p:nvPr/>
        </p:nvSpPr>
        <p:spPr>
          <a:xfrm>
            <a:off x="2561279" y="2908377"/>
            <a:ext cx="618048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ask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요청하다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1E8697-9DA4-E348-6108-7458ECC086DC}"/>
              </a:ext>
            </a:extLst>
          </p:cNvPr>
          <p:cNvSpPr txBox="1"/>
          <p:nvPr/>
        </p:nvSpPr>
        <p:spPr>
          <a:xfrm>
            <a:off x="7224385" y="1978411"/>
            <a:ext cx="7620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5B5618E-C02A-FA2F-D841-2FAB8C18E454}"/>
              </a:ext>
            </a:extLst>
          </p:cNvPr>
          <p:cNvGrpSpPr/>
          <p:nvPr/>
        </p:nvGrpSpPr>
        <p:grpSpPr>
          <a:xfrm>
            <a:off x="6987158" y="2147688"/>
            <a:ext cx="252857" cy="248531"/>
            <a:chOff x="3413502" y="743173"/>
            <a:chExt cx="252857" cy="248531"/>
          </a:xfrm>
        </p:grpSpPr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63256462-D79C-C966-1507-E431EA06E05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D2AE52C9-74A8-7E25-8064-1ECF924ED7C1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4442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963157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said to herself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“Then the word ends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‘N’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well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two letters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middle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 the same.”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아람이는 “그러면 그 단어는 역시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N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으로 끝나고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578E32-3543-928B-CCCD-7A1D11BE11DC}"/>
              </a:ext>
            </a:extLst>
          </p:cNvPr>
          <p:cNvSpPr txBox="1"/>
          <p:nvPr/>
        </p:nvSpPr>
        <p:spPr>
          <a:xfrm>
            <a:off x="1540741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가운데 두 글자는 같아야 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혼잣말을 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8A87B5FF-031F-9EEF-0C4D-E98439DDDEF7}"/>
              </a:ext>
            </a:extLst>
          </p:cNvPr>
          <p:cNvCxnSpPr>
            <a:cxnSpLocks/>
          </p:cNvCxnSpPr>
          <p:nvPr/>
        </p:nvCxnSpPr>
        <p:spPr>
          <a:xfrm>
            <a:off x="2379386" y="4221163"/>
            <a:ext cx="25384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2B89B28F-AAF3-2423-5073-75D2513F52A2}"/>
              </a:ext>
            </a:extLst>
          </p:cNvPr>
          <p:cNvGrpSpPr/>
          <p:nvPr/>
        </p:nvGrpSpPr>
        <p:grpSpPr>
          <a:xfrm>
            <a:off x="3529663" y="4226535"/>
            <a:ext cx="2525674" cy="285830"/>
            <a:chOff x="3529663" y="4226535"/>
            <a:chExt cx="2525674" cy="343266"/>
          </a:xfrm>
        </p:grpSpPr>
        <p:cxnSp>
          <p:nvCxnSpPr>
            <p:cNvPr id="5" name="직선 연결선[R] 9">
              <a:extLst>
                <a:ext uri="{FF2B5EF4-FFF2-40B4-BE49-F238E27FC236}">
                  <a16:creationId xmlns:a16="http://schemas.microsoft.com/office/drawing/2014/main" id="{103DFE6F-BF37-4722-7040-4C0C8EED26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5337" y="4227858"/>
              <a:ext cx="0" cy="341943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E446CBF9-F537-0C7F-0C53-E3E3AB7B538B}"/>
                </a:ext>
              </a:extLst>
            </p:cNvPr>
            <p:cNvCxnSpPr>
              <a:cxnSpLocks/>
            </p:cNvCxnSpPr>
            <p:nvPr/>
          </p:nvCxnSpPr>
          <p:spPr>
            <a:xfrm>
              <a:off x="3529663" y="4560120"/>
              <a:ext cx="2525306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347F25AF-1D36-BAB2-13ED-F59CE397A299}"/>
                </a:ext>
              </a:extLst>
            </p:cNvPr>
            <p:cNvCxnSpPr>
              <a:cxnSpLocks/>
            </p:cNvCxnSpPr>
            <p:nvPr/>
          </p:nvCxnSpPr>
          <p:spPr>
            <a:xfrm>
              <a:off x="3529663" y="4226535"/>
              <a:ext cx="0" cy="32154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28A02B1-573B-72A9-354A-2B5395D6CEE0}"/>
              </a:ext>
            </a:extLst>
          </p:cNvPr>
          <p:cNvSpPr txBox="1"/>
          <p:nvPr/>
        </p:nvSpPr>
        <p:spPr>
          <a:xfrm>
            <a:off x="2450122" y="1469609"/>
            <a:ext cx="33379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say to oneself: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혼잣말을 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975BA0-6E2E-1B98-D28A-91BE4FF10949}"/>
              </a:ext>
            </a:extLst>
          </p:cNvPr>
          <p:cNvSpPr txBox="1"/>
          <p:nvPr/>
        </p:nvSpPr>
        <p:spPr>
          <a:xfrm>
            <a:off x="3047999" y="2841216"/>
            <a:ext cx="11957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78A4BC-E9B0-7242-D9D5-50CF0E04DEC3}"/>
              </a:ext>
            </a:extLst>
          </p:cNvPr>
          <p:cNvSpPr txBox="1"/>
          <p:nvPr/>
        </p:nvSpPr>
        <p:spPr>
          <a:xfrm>
            <a:off x="7461129" y="4168317"/>
            <a:ext cx="14283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 것이다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5255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65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Thinking deeply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usual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ore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said,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“I got it. 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It’s NOON.”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impresse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 us again.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평소처럼 깊이 생각하던 윤호가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578E32-3543-928B-CCCD-7A1D11BE11DC}"/>
              </a:ext>
            </a:extLst>
          </p:cNvPr>
          <p:cNvSpPr txBox="1"/>
          <p:nvPr/>
        </p:nvSpPr>
        <p:spPr>
          <a:xfrm>
            <a:off x="1546184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윤호는 다시 우리에게 깊은 인상을 주었죠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7BC6C4-ACFC-75E8-3535-D030DCF75D51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“알았어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NOON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2C2DAB5D-79A5-2FCA-1075-3F304660BC7C}"/>
              </a:ext>
            </a:extLst>
          </p:cNvPr>
          <p:cNvCxnSpPr>
            <a:cxnSpLocks/>
          </p:cNvCxnSpPr>
          <p:nvPr/>
        </p:nvCxnSpPr>
        <p:spPr>
          <a:xfrm>
            <a:off x="1620001" y="1520825"/>
            <a:ext cx="14866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A9447E6-7064-17B1-D29F-CABF3BDDCCF1}"/>
              </a:ext>
            </a:extLst>
          </p:cNvPr>
          <p:cNvSpPr txBox="1"/>
          <p:nvPr/>
        </p:nvSpPr>
        <p:spPr>
          <a:xfrm>
            <a:off x="4460015" y="1545813"/>
            <a:ext cx="13898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평상시처럼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A1F9FA-8E08-E094-D449-FF18BFBB340B}"/>
              </a:ext>
            </a:extLst>
          </p:cNvPr>
          <p:cNvSpPr txBox="1"/>
          <p:nvPr/>
        </p:nvSpPr>
        <p:spPr>
          <a:xfrm>
            <a:off x="1549253" y="1545398"/>
            <a:ext cx="28486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(After he thought …)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72736C-47A7-4472-01C0-8DE487D37C75}"/>
              </a:ext>
            </a:extLst>
          </p:cNvPr>
          <p:cNvSpPr txBox="1"/>
          <p:nvPr/>
        </p:nvSpPr>
        <p:spPr>
          <a:xfrm>
            <a:off x="2702217" y="4168312"/>
            <a:ext cx="19074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깊은 인상을 주다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4424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About Me &amp; My Friends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6176" y="646013"/>
            <a:ext cx="1792721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Basic English 1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안병규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C4CC88-F944-5525-515B-D925E5A0CC9A}"/>
              </a:ext>
            </a:extLst>
          </p:cNvPr>
          <p:cNvSpPr txBox="1"/>
          <p:nvPr/>
        </p:nvSpPr>
        <p:spPr>
          <a:xfrm>
            <a:off x="1727539" y="4181256"/>
            <a:ext cx="84501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나와 내 친구들에 대하여</a:t>
            </a:r>
          </a:p>
        </p:txBody>
      </p:sp>
    </p:spTree>
    <p:extLst>
      <p:ext uri="{BB962C8B-B14F-4D97-AF65-F5344CB8AC3E}">
        <p14:creationId xmlns:p14="http://schemas.microsoft.com/office/powerpoint/2010/main" val="856263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215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Jade’s next riddle was a trick question: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“How many bananas can you eat if your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stomach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empty?”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“Only one,” I said.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 다음 수수께끼는 속임수가 있는 질문이었어요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FC835-AE09-9A19-7E10-075F4B18DDC0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“네 배가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비어있으면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몇 개의 바나나를 먹을 수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1C6532-696C-02BE-3915-EC4ECC6AE136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“하나뿐이야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제가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17F25B2B-BD69-A5E6-3FED-F789CE0BA7C2}"/>
              </a:ext>
            </a:extLst>
          </p:cNvPr>
          <p:cNvCxnSpPr>
            <a:cxnSpLocks/>
          </p:cNvCxnSpPr>
          <p:nvPr/>
        </p:nvCxnSpPr>
        <p:spPr>
          <a:xfrm>
            <a:off x="7367555" y="2852738"/>
            <a:ext cx="27003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E06CA4A-B0BF-1769-E653-8FCE70F756F5}"/>
              </a:ext>
            </a:extLst>
          </p:cNvPr>
          <p:cNvSpPr txBox="1"/>
          <p:nvPr/>
        </p:nvSpPr>
        <p:spPr>
          <a:xfrm>
            <a:off x="5810595" y="2907710"/>
            <a:ext cx="36911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조건을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만약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68C933-7851-731F-D3A9-DB636C77FBED}"/>
              </a:ext>
            </a:extLst>
          </p:cNvPr>
          <p:cNvSpPr txBox="1"/>
          <p:nvPr/>
        </p:nvSpPr>
        <p:spPr>
          <a:xfrm>
            <a:off x="1623637" y="4168312"/>
            <a:ext cx="14947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3448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Seeing that Aram and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were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puzzled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said to them,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“After eating one banana,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stomach is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longer 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empty.”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아람이와 윤호가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어리둥절해하는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것을 보고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FC835-AE09-9A19-7E10-075F4B18DDC0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제가 그들에게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641C44-1B96-B281-BF17-E1C11B78A101}"/>
              </a:ext>
            </a:extLst>
          </p:cNvPr>
          <p:cNvSpPr txBox="1"/>
          <p:nvPr/>
        </p:nvSpPr>
        <p:spPr>
          <a:xfrm>
            <a:off x="1540741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“바나나 하나를 먹고 나면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F96103-0D37-3EB9-130C-482EB65124A3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배가 더 이상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비어있지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않아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FCF2F7FE-7997-470D-25ED-8EF2F31CAFCB}"/>
              </a:ext>
            </a:extLst>
          </p:cNvPr>
          <p:cNvCxnSpPr>
            <a:cxnSpLocks/>
          </p:cNvCxnSpPr>
          <p:nvPr/>
        </p:nvCxnSpPr>
        <p:spPr>
          <a:xfrm>
            <a:off x="1620001" y="1520825"/>
            <a:ext cx="19779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261E645-D7C2-A9EF-29DC-06AD825F4082}"/>
              </a:ext>
            </a:extLst>
          </p:cNvPr>
          <p:cNvSpPr txBox="1"/>
          <p:nvPr/>
        </p:nvSpPr>
        <p:spPr>
          <a:xfrm>
            <a:off x="1540742" y="1542078"/>
            <a:ext cx="31173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(When I saw that …)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E51CB-1B80-41AD-D499-DE342D2794A8}"/>
              </a:ext>
            </a:extLst>
          </p:cNvPr>
          <p:cNvSpPr txBox="1"/>
          <p:nvPr/>
        </p:nvSpPr>
        <p:spPr>
          <a:xfrm>
            <a:off x="7533861" y="1542549"/>
            <a:ext cx="18363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어리둥절해 하는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E43541-0E8B-EA6D-1E8C-DC285A9B48CC}"/>
              </a:ext>
            </a:extLst>
          </p:cNvPr>
          <p:cNvSpPr txBox="1"/>
          <p:nvPr/>
        </p:nvSpPr>
        <p:spPr>
          <a:xfrm>
            <a:off x="4308231" y="5574884"/>
            <a:ext cx="18756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더 이상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아닌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7940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Aram and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were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pleasantly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surprised.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“What a wise answer to a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silly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question, Sherlock!” </a:t>
            </a:r>
            <a:r>
              <a:rPr lang="en-US" altLang="ko-KR" sz="3600" spc="-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said.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아람이와 윤호는 기분 좋게 놀랐어요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FC835-AE09-9A19-7E10-075F4B18DDC0}"/>
              </a:ext>
            </a:extLst>
          </p:cNvPr>
          <p:cNvSpPr txBox="1"/>
          <p:nvPr/>
        </p:nvSpPr>
        <p:spPr>
          <a:xfrm>
            <a:off x="1543391" y="327794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“바보 같은 질문에 대한 현명한 대답이야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셜록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!”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85F58B-CE6E-ECAB-D149-DCE4324B8DD7}"/>
              </a:ext>
            </a:extLst>
          </p:cNvPr>
          <p:cNvSpPr txBox="1"/>
          <p:nvPr/>
        </p:nvSpPr>
        <p:spPr>
          <a:xfrm>
            <a:off x="1540741" y="461955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윤호가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F3594DAA-790E-844A-96AE-3DC87B0C8108}"/>
              </a:ext>
            </a:extLst>
          </p:cNvPr>
          <p:cNvCxnSpPr>
            <a:cxnSpLocks/>
          </p:cNvCxnSpPr>
          <p:nvPr/>
        </p:nvCxnSpPr>
        <p:spPr>
          <a:xfrm>
            <a:off x="1620001" y="2852738"/>
            <a:ext cx="72778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D4CDAE7-88AF-381F-3F62-EE403D8A9DF8}"/>
              </a:ext>
            </a:extLst>
          </p:cNvPr>
          <p:cNvSpPr txBox="1"/>
          <p:nvPr/>
        </p:nvSpPr>
        <p:spPr>
          <a:xfrm>
            <a:off x="1539875" y="2910475"/>
            <a:ext cx="52869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감탄문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What + (a/an)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)!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AAAD80-85E8-2E1C-0A6F-563A1047A6FD}"/>
              </a:ext>
            </a:extLst>
          </p:cNvPr>
          <p:cNvSpPr txBox="1"/>
          <p:nvPr/>
        </p:nvSpPr>
        <p:spPr>
          <a:xfrm>
            <a:off x="5316718" y="1469609"/>
            <a:ext cx="23970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즐겁게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유쾌하게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38C5C-7BE4-6B20-7E37-85E39B72F859}"/>
              </a:ext>
            </a:extLst>
          </p:cNvPr>
          <p:cNvSpPr txBox="1"/>
          <p:nvPr/>
        </p:nvSpPr>
        <p:spPr>
          <a:xfrm>
            <a:off x="6826823" y="1919601"/>
            <a:ext cx="110460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어리석은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7790DAC-E522-1CA4-E3AA-357636FD2FD3}"/>
              </a:ext>
            </a:extLst>
          </p:cNvPr>
          <p:cNvGrpSpPr/>
          <p:nvPr/>
        </p:nvGrpSpPr>
        <p:grpSpPr>
          <a:xfrm>
            <a:off x="6579657" y="2088878"/>
            <a:ext cx="252857" cy="248531"/>
            <a:chOff x="3403563" y="743173"/>
            <a:chExt cx="252857" cy="248531"/>
          </a:xfrm>
        </p:grpSpPr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5EC278D3-8C1F-A6F5-1FA4-6CD8061B2FE1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0B2BC909-7106-B254-A0F0-2C20B52BC0D9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0459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The Amusement Park Event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727539" y="4181256"/>
            <a:ext cx="84501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놀이공원에서 생긴 일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6420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finally arrived at the amusement park. 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was an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atmosphere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excitement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fun in the park.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had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lot of 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 together.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마침내 놀이공원에 도착했어요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공원은 신나고 재미있는 분위기였어요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1EC62E-B4C2-4C71-C85E-E40DC0073583}"/>
              </a:ext>
            </a:extLst>
          </p:cNvPr>
          <p:cNvSpPr txBox="1"/>
          <p:nvPr/>
        </p:nvSpPr>
        <p:spPr>
          <a:xfrm>
            <a:off x="1546184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함께 정말 재미있었어요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ECD3E7-CB47-EF1B-A90A-5D8BDA1AD6CD}"/>
              </a:ext>
            </a:extLst>
          </p:cNvPr>
          <p:cNvSpPr txBox="1"/>
          <p:nvPr/>
        </p:nvSpPr>
        <p:spPr>
          <a:xfrm>
            <a:off x="4032747" y="2837865"/>
            <a:ext cx="20632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분위기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71AC7F-17CC-8F9D-C3B5-343E1BFF0960}"/>
              </a:ext>
            </a:extLst>
          </p:cNvPr>
          <p:cNvSpPr txBox="1"/>
          <p:nvPr/>
        </p:nvSpPr>
        <p:spPr>
          <a:xfrm>
            <a:off x="6670837" y="2838745"/>
            <a:ext cx="19456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흥분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신남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B49670-55F8-D4B8-3B3E-09D045BFB3A5}"/>
              </a:ext>
            </a:extLst>
          </p:cNvPr>
          <p:cNvSpPr txBox="1"/>
          <p:nvPr/>
        </p:nvSpPr>
        <p:spPr>
          <a:xfrm>
            <a:off x="3054272" y="5575802"/>
            <a:ext cx="119534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많은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080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924213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enjoyed the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VR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Gate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most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Skyline Ride was fantastic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well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gave us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amazing 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roller-coaster ride was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little </a:t>
            </a:r>
            <a:r>
              <a:rPr lang="en-US" altLang="ko-Kore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scary.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가장 즐겼던 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VR Gate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였어요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529712" y="3079135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Skyline Ride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도 환상적이었어요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1EC62E-B4C2-4C71-C85E-E40DC0073583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롤러코스터 타는 것은 조금 무서웠어요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우리에게 놀라운 경치를 선사해 주었어요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DAAAE765-A246-73FA-F4B1-DAACFB67D240}"/>
              </a:ext>
            </a:extLst>
          </p:cNvPr>
          <p:cNvCxnSpPr>
            <a:cxnSpLocks/>
          </p:cNvCxnSpPr>
          <p:nvPr/>
        </p:nvCxnSpPr>
        <p:spPr>
          <a:xfrm>
            <a:off x="1616075" y="4217988"/>
            <a:ext cx="48726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90DA69D-BCC2-470F-2E26-70E8EAFF54FA}"/>
              </a:ext>
            </a:extLst>
          </p:cNvPr>
          <p:cNvSpPr txBox="1"/>
          <p:nvPr/>
        </p:nvSpPr>
        <p:spPr>
          <a:xfrm>
            <a:off x="3583185" y="1468787"/>
            <a:ext cx="23035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Virtual Reality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줄임말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9BC3B4-854F-C87A-DD1A-7209F2AEC7BC}"/>
              </a:ext>
            </a:extLst>
          </p:cNvPr>
          <p:cNvSpPr txBox="1"/>
          <p:nvPr/>
        </p:nvSpPr>
        <p:spPr>
          <a:xfrm>
            <a:off x="5963379" y="1468779"/>
            <a:ext cx="154339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3EB4A-9B5B-9173-E951-5D3E1133CD51}"/>
              </a:ext>
            </a:extLst>
          </p:cNvPr>
          <p:cNvSpPr txBox="1"/>
          <p:nvPr/>
        </p:nvSpPr>
        <p:spPr>
          <a:xfrm>
            <a:off x="6858000" y="2839646"/>
            <a:ext cx="11728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EBC55-CE59-0124-5869-2539465F7EBF}"/>
              </a:ext>
            </a:extLst>
          </p:cNvPr>
          <p:cNvSpPr txBox="1"/>
          <p:nvPr/>
        </p:nvSpPr>
        <p:spPr>
          <a:xfrm>
            <a:off x="1540741" y="4248058"/>
            <a:ext cx="49479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수여동사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34DF3C-8D4A-020B-9BB4-E1240A80A686}"/>
              </a:ext>
            </a:extLst>
          </p:cNvPr>
          <p:cNvSpPr txBox="1"/>
          <p:nvPr/>
        </p:nvSpPr>
        <p:spPr>
          <a:xfrm>
            <a:off x="4972863" y="3332443"/>
            <a:ext cx="8440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놀라운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50916F-597B-0D45-3C78-8B3ACBCA2637}"/>
              </a:ext>
            </a:extLst>
          </p:cNvPr>
          <p:cNvSpPr txBox="1"/>
          <p:nvPr/>
        </p:nvSpPr>
        <p:spPr>
          <a:xfrm>
            <a:off x="6283061" y="5578317"/>
            <a:ext cx="11938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약간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5D8C1D70-96F6-FE12-0AEE-F5B5813A24BB}"/>
              </a:ext>
            </a:extLst>
          </p:cNvPr>
          <p:cNvGrpSpPr/>
          <p:nvPr/>
        </p:nvGrpSpPr>
        <p:grpSpPr>
          <a:xfrm>
            <a:off x="4729962" y="3502507"/>
            <a:ext cx="252857" cy="248531"/>
            <a:chOff x="3413502" y="743173"/>
            <a:chExt cx="252857" cy="248531"/>
          </a:xfrm>
        </p:grpSpPr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A78E854E-6AAA-673C-2973-4DDF6B02853E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4191BA98-1F15-FB8D-9FA0-1AA45DCD54FA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7352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924213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 busy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photos of us.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our way out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tourist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asked for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 in Spanish.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confused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because we did not understand.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아람이는 우리 사진을 찍느라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바빴어요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나가려는 길에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한 관광객이 스페인어로 도움을 요청했어요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0741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이해할 수 없어서 혼란스러웠죠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2C34E-48EA-5E32-F651-C7ACB0F8A821}"/>
              </a:ext>
            </a:extLst>
          </p:cNvPr>
          <p:cNvSpPr txBox="1"/>
          <p:nvPr/>
        </p:nvSpPr>
        <p:spPr>
          <a:xfrm>
            <a:off x="2573215" y="1468281"/>
            <a:ext cx="30046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busy …</a:t>
            </a:r>
            <a:r>
              <a:rPr lang="en-US" altLang="ko-KR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하느라 바쁘다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1FB820-9CAF-5574-0968-EE23F15983D2}"/>
              </a:ext>
            </a:extLst>
          </p:cNvPr>
          <p:cNvSpPr txBox="1"/>
          <p:nvPr/>
        </p:nvSpPr>
        <p:spPr>
          <a:xfrm>
            <a:off x="1621933" y="2839461"/>
            <a:ext cx="26980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나가는 중에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C67CF9-510D-CA50-C2C8-8F9549D2F3A7}"/>
              </a:ext>
            </a:extLst>
          </p:cNvPr>
          <p:cNvSpPr txBox="1"/>
          <p:nvPr/>
        </p:nvSpPr>
        <p:spPr>
          <a:xfrm>
            <a:off x="6037385" y="2835645"/>
            <a:ext cx="15650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요청했다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AE8BA9-F342-1D66-39CE-E5854C0778A6}"/>
              </a:ext>
            </a:extLst>
          </p:cNvPr>
          <p:cNvSpPr txBox="1"/>
          <p:nvPr/>
        </p:nvSpPr>
        <p:spPr>
          <a:xfrm>
            <a:off x="3196870" y="4161222"/>
            <a:ext cx="17573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혼란스러워 하는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81553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942268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thinking, I opened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translation app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mobile phone and learned she had lost her phone.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searched for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“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Lost and Found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in the park and guided her there.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생각한 끝에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휴대전화에 있는 번역 앱을 열어서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그녀가 전화기를 잃어버렸다는 걸 알아냈어요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공원의 분실물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보관소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를 찾아서 그녀를 거기로 안내했어요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05357760-01B1-9BED-2A0A-58B3AF85E59E}"/>
              </a:ext>
            </a:extLst>
          </p:cNvPr>
          <p:cNvCxnSpPr>
            <a:cxnSpLocks/>
          </p:cNvCxnSpPr>
          <p:nvPr/>
        </p:nvCxnSpPr>
        <p:spPr>
          <a:xfrm>
            <a:off x="7631563" y="2852738"/>
            <a:ext cx="139893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FDDF03B-5620-4D7D-8571-05DB807F163B}"/>
              </a:ext>
            </a:extLst>
          </p:cNvPr>
          <p:cNvSpPr txBox="1"/>
          <p:nvPr/>
        </p:nvSpPr>
        <p:spPr>
          <a:xfrm>
            <a:off x="6096000" y="2899573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5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82EA0EE-6000-ACDB-DDBD-E95F85D42CA8}"/>
              </a:ext>
            </a:extLst>
          </p:cNvPr>
          <p:cNvGrpSpPr/>
          <p:nvPr/>
        </p:nvGrpSpPr>
        <p:grpSpPr>
          <a:xfrm>
            <a:off x="6691393" y="2741342"/>
            <a:ext cx="408267" cy="212256"/>
            <a:chOff x="9960619" y="3011228"/>
            <a:chExt cx="408267" cy="212256"/>
          </a:xfrm>
        </p:grpSpPr>
        <p:cxnSp>
          <p:nvCxnSpPr>
            <p:cNvPr id="11" name="직선 연결선[R] 50">
              <a:extLst>
                <a:ext uri="{FF2B5EF4-FFF2-40B4-BE49-F238E27FC236}">
                  <a16:creationId xmlns:a16="http://schemas.microsoft.com/office/drawing/2014/main" id="{53B63A8C-D411-5344-0F89-12063A5EBC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55">
              <a:extLst>
                <a:ext uri="{FF2B5EF4-FFF2-40B4-BE49-F238E27FC236}">
                  <a16:creationId xmlns:a16="http://schemas.microsoft.com/office/drawing/2014/main" id="{9D17FB1E-B211-4554-FB21-8630B1B93BE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F7F6B20C-FC23-7E58-7FA7-AB1333A30B1D}"/>
              </a:ext>
            </a:extLst>
          </p:cNvPr>
          <p:cNvCxnSpPr>
            <a:cxnSpLocks/>
          </p:cNvCxnSpPr>
          <p:nvPr/>
        </p:nvCxnSpPr>
        <p:spPr>
          <a:xfrm>
            <a:off x="3575379" y="5626850"/>
            <a:ext cx="94386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287DE6C-E366-78CC-6200-053603774F67}"/>
              </a:ext>
            </a:extLst>
          </p:cNvPr>
          <p:cNvSpPr txBox="1"/>
          <p:nvPr/>
        </p:nvSpPr>
        <p:spPr>
          <a:xfrm>
            <a:off x="1817078" y="4169946"/>
            <a:ext cx="21666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찾았다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066220-134D-8F5C-4F54-00C6B848D6B3}"/>
              </a:ext>
            </a:extLst>
          </p:cNvPr>
          <p:cNvSpPr txBox="1"/>
          <p:nvPr/>
        </p:nvSpPr>
        <p:spPr>
          <a:xfrm>
            <a:off x="7433291" y="2908374"/>
            <a:ext cx="21846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had 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FFE488-5744-FE71-D735-4D6FCE33B58D}"/>
              </a:ext>
            </a:extLst>
          </p:cNvPr>
          <p:cNvSpPr txBox="1"/>
          <p:nvPr/>
        </p:nvSpPr>
        <p:spPr>
          <a:xfrm>
            <a:off x="5821836" y="1465835"/>
            <a:ext cx="29177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번역 앱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08591A-13E1-A164-F86F-0AFC9A85ABC3}"/>
              </a:ext>
            </a:extLst>
          </p:cNvPr>
          <p:cNvSpPr txBox="1"/>
          <p:nvPr/>
        </p:nvSpPr>
        <p:spPr>
          <a:xfrm>
            <a:off x="4957293" y="4170922"/>
            <a:ext cx="260252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분실물 보관소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BFF03B-56FA-FF94-176B-1D380226EC65}"/>
              </a:ext>
            </a:extLst>
          </p:cNvPr>
          <p:cNvSpPr txBox="1"/>
          <p:nvPr/>
        </p:nvSpPr>
        <p:spPr>
          <a:xfrm>
            <a:off x="2822508" y="5650146"/>
            <a:ext cx="299932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The Lost and Found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76121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“You’re our </a:t>
            </a:r>
            <a:r>
              <a:rPr lang="en-US" altLang="ko-Kore-KR" sz="3600" u="sng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number one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u="sng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problem-solver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Sherlock!” Jade said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 loud voice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“너는 우리의 최고 문제 해결사야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셜록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!”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 큰 소리로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95F981-13B5-5F48-526A-D85AB1289CD5}"/>
              </a:ext>
            </a:extLst>
          </p:cNvPr>
          <p:cNvSpPr txBox="1"/>
          <p:nvPr/>
        </p:nvSpPr>
        <p:spPr>
          <a:xfrm>
            <a:off x="3714026" y="1467278"/>
            <a:ext cx="20985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최고의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965619-B009-7721-F9BB-EFC83C4BEEAF}"/>
              </a:ext>
            </a:extLst>
          </p:cNvPr>
          <p:cNvSpPr txBox="1"/>
          <p:nvPr/>
        </p:nvSpPr>
        <p:spPr>
          <a:xfrm>
            <a:off x="5963133" y="1468250"/>
            <a:ext cx="25635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문제 해결사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CE3FC4-6665-85AE-5E37-07BC4426ACE4}"/>
              </a:ext>
            </a:extLst>
          </p:cNvPr>
          <p:cNvSpPr txBox="1"/>
          <p:nvPr/>
        </p:nvSpPr>
        <p:spPr>
          <a:xfrm>
            <a:off x="5137070" y="2837909"/>
            <a:ext cx="25635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큰소리로</a:t>
            </a:r>
          </a:p>
        </p:txBody>
      </p:sp>
    </p:spTree>
    <p:extLst>
      <p:ext uri="{BB962C8B-B14F-4D97-AF65-F5344CB8AC3E}">
        <p14:creationId xmlns:p14="http://schemas.microsoft.com/office/powerpoint/2010/main" val="905505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Finally</a:t>
            </a:r>
            <a:r>
              <a:rPr lang="ko-KR" altLang="en-US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</a:t>
            </a:r>
            <a:r>
              <a:rPr lang="en-US" altLang="ko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at the Museum</a:t>
            </a:r>
            <a:endParaRPr lang="en-US" altLang="ko-Kore-KR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727539" y="4181256"/>
            <a:ext cx="84501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마침내 박물관에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2038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name is Han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Jihun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my nickname is Sherlock Holmes,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great detective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 이름은 한지훈이고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 별명은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38856" y="32755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위대한 탐정인 셜록 홈즈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(Sherlock Holmes)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5367130" y="2804107"/>
            <a:ext cx="26338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명탐정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 the park we walked to </a:t>
            </a: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National </a:t>
            </a:r>
          </a:p>
          <a:p>
            <a:pPr>
              <a:lnSpc>
                <a:spcPct val="250000"/>
              </a:lnSpc>
            </a:pPr>
            <a:r>
              <a:rPr lang="en-US" altLang="ko-KR" sz="3600" spc="-100" dirty="0">
                <a:solidFill>
                  <a:srgbClr val="EB470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Science Museum</a:t>
            </a:r>
            <a:r>
              <a:rPr lang="en-US" altLang="ko-KR" sz="3600" spc="-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went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Astronomical Space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Hall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my favorite.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공원에서 국립 과학 박물관으로 걸어갔어요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곧장 제가 가장 좋아하는 천문 우주 홀로 갔어요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0F466F-1AF9-D93A-6BA0-C924729C21F6}"/>
              </a:ext>
            </a:extLst>
          </p:cNvPr>
          <p:cNvSpPr txBox="1"/>
          <p:nvPr/>
        </p:nvSpPr>
        <p:spPr>
          <a:xfrm>
            <a:off x="8195037" y="596693"/>
            <a:ext cx="153759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국립의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국가의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8564AF-6E57-6D2A-CD51-4D245D0B8F61}"/>
              </a:ext>
            </a:extLst>
          </p:cNvPr>
          <p:cNvSpPr txBox="1"/>
          <p:nvPr/>
        </p:nvSpPr>
        <p:spPr>
          <a:xfrm>
            <a:off x="3030527" y="4167279"/>
            <a:ext cx="185888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곧장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곧바로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A6D2EC-7501-5039-E97A-1BEFABBE2BE6}"/>
              </a:ext>
            </a:extLst>
          </p:cNvPr>
          <p:cNvSpPr txBox="1"/>
          <p:nvPr/>
        </p:nvSpPr>
        <p:spPr>
          <a:xfrm>
            <a:off x="6918585" y="1466920"/>
            <a:ext cx="22613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국립 과학 박물관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7AA0FA-D2CB-E9FD-E921-DC03E634A287}"/>
              </a:ext>
            </a:extLst>
          </p:cNvPr>
          <p:cNvSpPr txBox="1"/>
          <p:nvPr/>
        </p:nvSpPr>
        <p:spPr>
          <a:xfrm>
            <a:off x="5149562" y="4167279"/>
            <a:ext cx="40119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</a:rPr>
              <a:t>천문 우주 홀</a:t>
            </a:r>
            <a:endParaRPr lang="ko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8D597BB-9C87-1F1F-A39F-B069148C0F22}"/>
              </a:ext>
            </a:extLst>
          </p:cNvPr>
          <p:cNvGrpSpPr/>
          <p:nvPr/>
        </p:nvGrpSpPr>
        <p:grpSpPr>
          <a:xfrm>
            <a:off x="7931363" y="764809"/>
            <a:ext cx="252857" cy="248531"/>
            <a:chOff x="3413502" y="743173"/>
            <a:chExt cx="252857" cy="248531"/>
          </a:xfrm>
        </p:grpSpPr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731102FC-43C1-5DD2-C89A-A925AD16C15D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15B8DBCE-AB89-3010-AD61-6D8D8D6375C3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28576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3D images of the night sky simply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made us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speechless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observatory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we could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Venus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even in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daytime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밤하늘의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3D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이미지들은 그저 우리의 말문이 막히게 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천문대에서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낮 시간이었는데도 금성을 관찰할 수 있었어요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07EAC166-239B-5667-1E29-77367C17F40F}"/>
              </a:ext>
            </a:extLst>
          </p:cNvPr>
          <p:cNvCxnSpPr>
            <a:cxnSpLocks/>
          </p:cNvCxnSpPr>
          <p:nvPr/>
        </p:nvCxnSpPr>
        <p:spPr>
          <a:xfrm>
            <a:off x="1620000" y="2852738"/>
            <a:ext cx="35147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AE7E816-24CB-2712-CF21-AF39E18C151E}"/>
              </a:ext>
            </a:extLst>
          </p:cNvPr>
          <p:cNvSpPr txBox="1"/>
          <p:nvPr/>
        </p:nvSpPr>
        <p:spPr>
          <a:xfrm>
            <a:off x="1565575" y="2911059"/>
            <a:ext cx="60135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(5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E80403-D525-201F-9ECA-5275924C31E9}"/>
              </a:ext>
            </a:extLst>
          </p:cNvPr>
          <p:cNvSpPr txBox="1"/>
          <p:nvPr/>
        </p:nvSpPr>
        <p:spPr>
          <a:xfrm>
            <a:off x="4955798" y="2145864"/>
            <a:ext cx="13238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말을 못하는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894239-06D9-DF49-BDB3-95A2EB11D346}"/>
              </a:ext>
            </a:extLst>
          </p:cNvPr>
          <p:cNvSpPr txBox="1"/>
          <p:nvPr/>
        </p:nvSpPr>
        <p:spPr>
          <a:xfrm>
            <a:off x="2766497" y="4169346"/>
            <a:ext cx="20326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천문대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기상대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E499DE-5C2D-011D-07D7-142DF5536DDE}"/>
              </a:ext>
            </a:extLst>
          </p:cNvPr>
          <p:cNvSpPr txBox="1"/>
          <p:nvPr/>
        </p:nvSpPr>
        <p:spPr>
          <a:xfrm>
            <a:off x="6687153" y="4170320"/>
            <a:ext cx="13735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관찰하다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CE432B-B4F7-602E-602B-D3E16B7A3265}"/>
              </a:ext>
            </a:extLst>
          </p:cNvPr>
          <p:cNvSpPr txBox="1"/>
          <p:nvPr/>
        </p:nvSpPr>
        <p:spPr>
          <a:xfrm>
            <a:off x="1619105" y="5574387"/>
            <a:ext cx="105420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금성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05CB5F-8D36-1660-0961-EFEB7E709646}"/>
              </a:ext>
            </a:extLst>
          </p:cNvPr>
          <p:cNvSpPr txBox="1"/>
          <p:nvPr/>
        </p:nvSpPr>
        <p:spPr>
          <a:xfrm>
            <a:off x="4147779" y="5575362"/>
            <a:ext cx="13735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낮 시간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0AE7FE52-799F-D628-4D36-1965543C4239}"/>
              </a:ext>
            </a:extLst>
          </p:cNvPr>
          <p:cNvGrpSpPr/>
          <p:nvPr/>
        </p:nvGrpSpPr>
        <p:grpSpPr>
          <a:xfrm>
            <a:off x="4733886" y="2304783"/>
            <a:ext cx="252857" cy="159530"/>
            <a:chOff x="3413502" y="743173"/>
            <a:chExt cx="252857" cy="159530"/>
          </a:xfrm>
        </p:grpSpPr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B88C6B34-C855-30A7-4EE5-EBEA0F1F359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156506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97568EDA-8FD1-5107-8108-03E293795FDF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89716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most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impressive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zone was Space World.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allowed us to send messages into space!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가장 인상적인 곳은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Space World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였어요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326369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그곳은 우리가 우주로 메시지를 보내게 해줬어요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9DA4F84D-7786-68A4-4A9E-7FAD2D02D3F4}"/>
              </a:ext>
            </a:extLst>
          </p:cNvPr>
          <p:cNvCxnSpPr>
            <a:cxnSpLocks/>
          </p:cNvCxnSpPr>
          <p:nvPr/>
        </p:nvCxnSpPr>
        <p:spPr>
          <a:xfrm>
            <a:off x="1620000" y="1520825"/>
            <a:ext cx="361435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B8F48A0B-BA7A-338D-B25A-27A60CF908B2}"/>
              </a:ext>
            </a:extLst>
          </p:cNvPr>
          <p:cNvCxnSpPr>
            <a:cxnSpLocks/>
          </p:cNvCxnSpPr>
          <p:nvPr/>
        </p:nvCxnSpPr>
        <p:spPr>
          <a:xfrm>
            <a:off x="1948247" y="2861628"/>
            <a:ext cx="322749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7C1AC46-9B5B-40FB-9626-8AB0A8494F84}"/>
              </a:ext>
            </a:extLst>
          </p:cNvPr>
          <p:cNvSpPr txBox="1"/>
          <p:nvPr/>
        </p:nvSpPr>
        <p:spPr>
          <a:xfrm>
            <a:off x="1545698" y="1542376"/>
            <a:ext cx="18206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52575A-2B80-BD2F-7B7A-D8A4A918998D}"/>
              </a:ext>
            </a:extLst>
          </p:cNvPr>
          <p:cNvSpPr txBox="1"/>
          <p:nvPr/>
        </p:nvSpPr>
        <p:spPr>
          <a:xfrm>
            <a:off x="3366390" y="1541633"/>
            <a:ext cx="18093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인상적인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3539A9-96DA-187B-EAC6-1B9B411A42BC}"/>
              </a:ext>
            </a:extLst>
          </p:cNvPr>
          <p:cNvSpPr txBox="1"/>
          <p:nvPr/>
        </p:nvSpPr>
        <p:spPr>
          <a:xfrm>
            <a:off x="1896269" y="2888636"/>
            <a:ext cx="56923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allow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허락하다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9172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our way out,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became curious and asked, “Can we have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conversation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space?”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Aram and Jade were very interested, too. 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1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우리가 나오는 길에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윤호는 궁금해하며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도 매우 관심을 가졌어요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AE4AF8-4E7B-A081-185C-ACF86836F8B9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“우리가 우주에서 대화를 나눌 수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물었어요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58E1B-7A8B-05DE-6CF8-B00A41B05D7A}"/>
              </a:ext>
            </a:extLst>
          </p:cNvPr>
          <p:cNvSpPr txBox="1"/>
          <p:nvPr/>
        </p:nvSpPr>
        <p:spPr>
          <a:xfrm>
            <a:off x="5632003" y="2832917"/>
            <a:ext cx="21724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대화</a:t>
            </a:r>
          </a:p>
        </p:txBody>
      </p:sp>
    </p:spTree>
    <p:extLst>
      <p:ext uri="{BB962C8B-B14F-4D97-AF65-F5344CB8AC3E}">
        <p14:creationId xmlns:p14="http://schemas.microsoft.com/office/powerpoint/2010/main" val="12668088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67335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a smile, I said, “We can’t talk to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 other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there because there is no air in space,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is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because space is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vacuum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sound wave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can’t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travel through a vacuum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.”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0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미소를 지으며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말하자면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우주는 진공이기 때문이야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AE4AF8-4E7B-A081-185C-ACF86836F8B9}"/>
              </a:ext>
            </a:extLst>
          </p:cNvPr>
          <p:cNvSpPr txBox="1"/>
          <p:nvPr/>
        </p:nvSpPr>
        <p:spPr>
          <a:xfrm>
            <a:off x="1543391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“우리는 거기에서 서로 이야기할 수 없는데 우주에는 공기가 없기 때문이야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9F4872-E9AE-DF41-5639-E1BA4257E688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음파는 진공을 지날 수 없어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말했어요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9EA89D58-474D-397D-6159-4785E142C775}"/>
              </a:ext>
            </a:extLst>
          </p:cNvPr>
          <p:cNvCxnSpPr>
            <a:cxnSpLocks/>
          </p:cNvCxnSpPr>
          <p:nvPr/>
        </p:nvCxnSpPr>
        <p:spPr>
          <a:xfrm>
            <a:off x="3581833" y="2852738"/>
            <a:ext cx="9649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20C924D-3D81-B048-6289-D2F3D41A0E52}"/>
              </a:ext>
            </a:extLst>
          </p:cNvPr>
          <p:cNvSpPr txBox="1"/>
          <p:nvPr/>
        </p:nvSpPr>
        <p:spPr>
          <a:xfrm>
            <a:off x="2103756" y="2904036"/>
            <a:ext cx="8153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서로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A9078-40D1-F6D1-491F-1008A48BB3E0}"/>
              </a:ext>
            </a:extLst>
          </p:cNvPr>
          <p:cNvSpPr txBox="1"/>
          <p:nvPr/>
        </p:nvSpPr>
        <p:spPr>
          <a:xfrm>
            <a:off x="3283145" y="2912524"/>
            <a:ext cx="18921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space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8DE601-B1B8-1366-2B40-7882A7885983}"/>
              </a:ext>
            </a:extLst>
          </p:cNvPr>
          <p:cNvSpPr txBox="1"/>
          <p:nvPr/>
        </p:nvSpPr>
        <p:spPr>
          <a:xfrm>
            <a:off x="1218863" y="4174463"/>
            <a:ext cx="195116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즉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다시 말해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46ADE-84A7-5A6D-3052-C406C57A72DC}"/>
              </a:ext>
            </a:extLst>
          </p:cNvPr>
          <p:cNvSpPr txBox="1"/>
          <p:nvPr/>
        </p:nvSpPr>
        <p:spPr>
          <a:xfrm>
            <a:off x="6159920" y="4166670"/>
            <a:ext cx="13766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진공</a:t>
            </a:r>
            <a:endParaRPr lang="ko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B08261-8F9D-3B94-B0ED-5840288E49F7}"/>
              </a:ext>
            </a:extLst>
          </p:cNvPr>
          <p:cNvSpPr txBox="1"/>
          <p:nvPr/>
        </p:nvSpPr>
        <p:spPr>
          <a:xfrm>
            <a:off x="2451989" y="5575419"/>
            <a:ext cx="22190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음파</a:t>
            </a:r>
            <a:endParaRPr lang="ko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6FD28B-4EA9-40A7-6E67-DD5F8AB8F54B}"/>
              </a:ext>
            </a:extLst>
          </p:cNvPr>
          <p:cNvSpPr txBox="1"/>
          <p:nvPr/>
        </p:nvSpPr>
        <p:spPr>
          <a:xfrm>
            <a:off x="5731017" y="5575154"/>
            <a:ext cx="41934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진공을 통과하다</a:t>
            </a:r>
          </a:p>
        </p:txBody>
      </p:sp>
    </p:spTree>
    <p:extLst>
      <p:ext uri="{BB962C8B-B14F-4D97-AF65-F5344CB8AC3E}">
        <p14:creationId xmlns:p14="http://schemas.microsoft.com/office/powerpoint/2010/main" val="15081514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9083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Aram said, “You’re so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well-informed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Sherlock!”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felt really thankful to my dad for giving me a book on space travel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birthday gift last year.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187670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아람이는 “너는 정말 아는 것이 많구나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셜록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이라고 말했죠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작년에 생일 선물로 우주 여행에 관한 책을 저에게 주신 것에 대해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9F4872-E9AE-DF41-5639-E1BA4257E688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아빠에게 정말 감사한 마음이 들었어요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A3F6EC98-FDAD-2942-030D-0C27609790FC}"/>
              </a:ext>
            </a:extLst>
          </p:cNvPr>
          <p:cNvCxnSpPr>
            <a:cxnSpLocks/>
          </p:cNvCxnSpPr>
          <p:nvPr/>
        </p:nvCxnSpPr>
        <p:spPr>
          <a:xfrm>
            <a:off x="1813431" y="4221163"/>
            <a:ext cx="315715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FE9730E-45A0-A30C-9450-63FC2668E71B}"/>
              </a:ext>
            </a:extLst>
          </p:cNvPr>
          <p:cNvSpPr txBox="1"/>
          <p:nvPr/>
        </p:nvSpPr>
        <p:spPr>
          <a:xfrm>
            <a:off x="1540741" y="4244838"/>
            <a:ext cx="39386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감각동사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feel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느끼다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5EF69E-182F-5A30-52AE-FBFD73B62A26}"/>
              </a:ext>
            </a:extLst>
          </p:cNvPr>
          <p:cNvSpPr txBox="1"/>
          <p:nvPr/>
        </p:nvSpPr>
        <p:spPr>
          <a:xfrm>
            <a:off x="5557261" y="1467608"/>
            <a:ext cx="24112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아는 게 많은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D8333A-0C0E-FBE4-0AD6-0FCB632F8797}"/>
              </a:ext>
            </a:extLst>
          </p:cNvPr>
          <p:cNvSpPr txBox="1"/>
          <p:nvPr/>
        </p:nvSpPr>
        <p:spPr>
          <a:xfrm>
            <a:off x="4091884" y="5574196"/>
            <a:ext cx="8470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77606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9083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all had fun on our field trip.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also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brought us closer together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school year will be great!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43391" y="327451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그것은 또한 우리를 더 가까워지게 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96BBA-4BBC-32D9-9FC9-3403E6C27594}"/>
              </a:ext>
            </a:extLst>
          </p:cNvPr>
          <p:cNvSpPr txBox="1"/>
          <p:nvPr/>
        </p:nvSpPr>
        <p:spPr>
          <a:xfrm>
            <a:off x="1546184" y="462005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올해 학년이 정말 좋을 거예요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2B5E33-52F2-EB00-B98B-5E68BD5B0933}"/>
              </a:ext>
            </a:extLst>
          </p:cNvPr>
          <p:cNvSpPr txBox="1"/>
          <p:nvPr/>
        </p:nvSpPr>
        <p:spPr>
          <a:xfrm>
            <a:off x="2774881" y="2834706"/>
            <a:ext cx="45519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우리 사이를 더 가깝게 했다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7BE193-C1AA-94BF-BBAE-1AA9D315F5DD}"/>
              </a:ext>
            </a:extLst>
          </p:cNvPr>
          <p:cNvSpPr txBox="1"/>
          <p:nvPr/>
        </p:nvSpPr>
        <p:spPr>
          <a:xfrm>
            <a:off x="1544365" y="187767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 모두 체험 학습에서 재미있는 시간을 보냈어요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9854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683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Everybody thinks that I am not like other kids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I like books, science, and museums.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friends say they are boring.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DC6FDA3F-C7E8-0DC3-67FC-F5BA7616F713}"/>
              </a:ext>
            </a:extLst>
          </p:cNvPr>
          <p:cNvCxnSpPr>
            <a:cxnSpLocks/>
          </p:cNvCxnSpPr>
          <p:nvPr/>
        </p:nvCxnSpPr>
        <p:spPr>
          <a:xfrm>
            <a:off x="1570606" y="1514897"/>
            <a:ext cx="18962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5315145-9BA3-64C6-075D-75F034F31656}"/>
              </a:ext>
            </a:extLst>
          </p:cNvPr>
          <p:cNvSpPr txBox="1"/>
          <p:nvPr/>
        </p:nvSpPr>
        <p:spPr>
          <a:xfrm>
            <a:off x="1610361" y="1539084"/>
            <a:ext cx="18564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인칭 단수 취급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9ED9E4EA-7BE1-4907-ADDE-F5A26A09A762}"/>
              </a:ext>
            </a:extLst>
          </p:cNvPr>
          <p:cNvCxnSpPr>
            <a:cxnSpLocks/>
          </p:cNvCxnSpPr>
          <p:nvPr/>
        </p:nvCxnSpPr>
        <p:spPr>
          <a:xfrm>
            <a:off x="4618606" y="1514897"/>
            <a:ext cx="79822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74B48B3-EB51-3B24-3E8C-EDC0BF3CBC49}"/>
              </a:ext>
            </a:extLst>
          </p:cNvPr>
          <p:cNvSpPr txBox="1"/>
          <p:nvPr/>
        </p:nvSpPr>
        <p:spPr>
          <a:xfrm>
            <a:off x="3687640" y="1543546"/>
            <a:ext cx="266015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명사절을 이끄는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6">
            <a:extLst>
              <a:ext uri="{FF2B5EF4-FFF2-40B4-BE49-F238E27FC236}">
                <a16:creationId xmlns:a16="http://schemas.microsoft.com/office/drawing/2014/main" id="{EE2770FE-68F9-6F16-3D32-F04948CAA12F}"/>
              </a:ext>
            </a:extLst>
          </p:cNvPr>
          <p:cNvCxnSpPr>
            <a:cxnSpLocks/>
          </p:cNvCxnSpPr>
          <p:nvPr/>
        </p:nvCxnSpPr>
        <p:spPr>
          <a:xfrm>
            <a:off x="4022952" y="2846701"/>
            <a:ext cx="52005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5C676B9-D70C-14E9-5DF5-92EE6F6E34EE}"/>
              </a:ext>
            </a:extLst>
          </p:cNvPr>
          <p:cNvSpPr txBox="1"/>
          <p:nvPr/>
        </p:nvSpPr>
        <p:spPr>
          <a:xfrm>
            <a:off x="1534391" y="187995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모두 제가 다른 아이들 같지 않다고 생각하는데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13DF565-9110-31D8-C3AE-1B7D4C64393B}"/>
              </a:ext>
            </a:extLst>
          </p:cNvPr>
          <p:cNvSpPr txBox="1"/>
          <p:nvPr/>
        </p:nvSpPr>
        <p:spPr>
          <a:xfrm>
            <a:off x="1538856" y="327643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제가 책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과학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박물관을 좋아하기 때문이죠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6">
            <a:extLst>
              <a:ext uri="{FF2B5EF4-FFF2-40B4-BE49-F238E27FC236}">
                <a16:creationId xmlns:a16="http://schemas.microsoft.com/office/drawing/2014/main" id="{E3ED74C3-F091-AB80-8503-0F1EB465DEEF}"/>
              </a:ext>
            </a:extLst>
          </p:cNvPr>
          <p:cNvCxnSpPr>
            <a:cxnSpLocks/>
          </p:cNvCxnSpPr>
          <p:nvPr/>
        </p:nvCxnSpPr>
        <p:spPr>
          <a:xfrm>
            <a:off x="4211795" y="4217011"/>
            <a:ext cx="76770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62214F8-B59F-35E8-3236-82B9B807D8AD}"/>
              </a:ext>
            </a:extLst>
          </p:cNvPr>
          <p:cNvSpPr txBox="1"/>
          <p:nvPr/>
        </p:nvSpPr>
        <p:spPr>
          <a:xfrm>
            <a:off x="1545206" y="462436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 친구들은 그것들이 지루하다고 말해요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0ABAC4-25A5-4F42-9700-8AE2BA862828}"/>
              </a:ext>
            </a:extLst>
          </p:cNvPr>
          <p:cNvSpPr txBox="1"/>
          <p:nvPr/>
        </p:nvSpPr>
        <p:spPr>
          <a:xfrm>
            <a:off x="3466834" y="4285810"/>
            <a:ext cx="44611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앞의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books,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science,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and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museums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1928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6760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me, they are more fascinating than music, sports, and mobile games.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went on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field trip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an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amusement park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a science museum last Friday with my classmates.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5C676B9-D70C-14E9-5DF5-92EE6F6E34EE}"/>
              </a:ext>
            </a:extLst>
          </p:cNvPr>
          <p:cNvSpPr txBox="1"/>
          <p:nvPr/>
        </p:nvSpPr>
        <p:spPr>
          <a:xfrm>
            <a:off x="1534391" y="187995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저에게는 그것들이 음악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스포츠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모바일 게임보다 더 매력적이에요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F49750CE-18BA-5981-4F6E-A8867C1B4E6E}"/>
              </a:ext>
            </a:extLst>
          </p:cNvPr>
          <p:cNvCxnSpPr>
            <a:cxnSpLocks/>
          </p:cNvCxnSpPr>
          <p:nvPr/>
        </p:nvCxnSpPr>
        <p:spPr>
          <a:xfrm>
            <a:off x="4551091" y="1513003"/>
            <a:ext cx="93953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A6C28A74-B49E-9AAB-7282-11BF6A0F4C2C}"/>
              </a:ext>
            </a:extLst>
          </p:cNvPr>
          <p:cNvCxnSpPr>
            <a:cxnSpLocks/>
          </p:cNvCxnSpPr>
          <p:nvPr/>
        </p:nvCxnSpPr>
        <p:spPr>
          <a:xfrm>
            <a:off x="7526204" y="1513003"/>
            <a:ext cx="85008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5AC1BBD-E3D5-93BA-6CFB-5D4D51A949FA}"/>
              </a:ext>
            </a:extLst>
          </p:cNvPr>
          <p:cNvSpPr txBox="1"/>
          <p:nvPr/>
        </p:nvSpPr>
        <p:spPr>
          <a:xfrm>
            <a:off x="4352630" y="1572163"/>
            <a:ext cx="4150347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앞의 비교급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 더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250EE6-24CA-D6C8-604D-2B12AE2ED090}"/>
              </a:ext>
            </a:extLst>
          </p:cNvPr>
          <p:cNvSpPr txBox="1"/>
          <p:nvPr/>
        </p:nvSpPr>
        <p:spPr>
          <a:xfrm>
            <a:off x="3300013" y="4167153"/>
            <a:ext cx="18285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체험 학습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D6575-E311-4C30-3D6C-0F2B5FF9FA1A}"/>
              </a:ext>
            </a:extLst>
          </p:cNvPr>
          <p:cNvSpPr txBox="1"/>
          <p:nvPr/>
        </p:nvSpPr>
        <p:spPr>
          <a:xfrm>
            <a:off x="1534391" y="462409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지난 금요일에 반 친구들과 함께 놀이공원과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971EC26-0626-CCA4-762F-140B19229177}"/>
              </a:ext>
            </a:extLst>
          </p:cNvPr>
          <p:cNvSpPr txBox="1"/>
          <p:nvPr/>
        </p:nvSpPr>
        <p:spPr>
          <a:xfrm>
            <a:off x="1534391" y="604398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과학 박물관으로 체험 학습을 갔어요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73BCD9-41B9-E02D-8523-FA7DCDCD0211}"/>
              </a:ext>
            </a:extLst>
          </p:cNvPr>
          <p:cNvSpPr txBox="1"/>
          <p:nvPr/>
        </p:nvSpPr>
        <p:spPr>
          <a:xfrm>
            <a:off x="6172200" y="4167148"/>
            <a:ext cx="29419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놀이공원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8939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2785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Aram, Jade,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I were in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same group.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Aram is an announcer in the school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broadcasting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club. She likes to chat and is good at it.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CB430647-C6B1-1496-1E19-525DFEE57AA0}"/>
              </a:ext>
            </a:extLst>
          </p:cNvPr>
          <p:cNvCxnSpPr>
            <a:cxnSpLocks/>
          </p:cNvCxnSpPr>
          <p:nvPr/>
        </p:nvCxnSpPr>
        <p:spPr>
          <a:xfrm>
            <a:off x="1560667" y="1509571"/>
            <a:ext cx="434317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767EC1-4632-E396-79C0-BF3FBCFDE680}"/>
              </a:ext>
            </a:extLst>
          </p:cNvPr>
          <p:cNvSpPr txBox="1"/>
          <p:nvPr/>
        </p:nvSpPr>
        <p:spPr>
          <a:xfrm>
            <a:off x="2816631" y="1529386"/>
            <a:ext cx="18564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9E042C-F9C1-08B6-08B1-3684F39FE1D8}"/>
              </a:ext>
            </a:extLst>
          </p:cNvPr>
          <p:cNvSpPr txBox="1"/>
          <p:nvPr/>
        </p:nvSpPr>
        <p:spPr>
          <a:xfrm>
            <a:off x="1538856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Jade,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제가 같은 그룹이었어요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9EC9B4-D3E7-4610-56DC-9ABF39E335DA}"/>
              </a:ext>
            </a:extLst>
          </p:cNvPr>
          <p:cNvSpPr txBox="1"/>
          <p:nvPr/>
        </p:nvSpPr>
        <p:spPr>
          <a:xfrm>
            <a:off x="1540741" y="461908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아람이는 학교 방송부의 아나운서입니다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06D105-B48B-6B7E-CC29-1D6339DEB5E6}"/>
              </a:ext>
            </a:extLst>
          </p:cNvPr>
          <p:cNvSpPr txBox="1"/>
          <p:nvPr/>
        </p:nvSpPr>
        <p:spPr>
          <a:xfrm>
            <a:off x="1540741" y="604308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그녀는 수다 떠는 것을 좋아하고 그것을 잘해요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4" name="이등변 삼각형 13">
            <a:extLst>
              <a:ext uri="{FF2B5EF4-FFF2-40B4-BE49-F238E27FC236}">
                <a16:creationId xmlns:a16="http://schemas.microsoft.com/office/drawing/2014/main" id="{E941E866-0EAA-C076-F281-641A5F9F9E01}"/>
              </a:ext>
            </a:extLst>
          </p:cNvPr>
          <p:cNvSpPr/>
          <p:nvPr/>
        </p:nvSpPr>
        <p:spPr>
          <a:xfrm>
            <a:off x="5347253" y="4920521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398AFE-F37E-675D-681C-4E1316F2B435}"/>
              </a:ext>
            </a:extLst>
          </p:cNvPr>
          <p:cNvSpPr txBox="1"/>
          <p:nvPr/>
        </p:nvSpPr>
        <p:spPr>
          <a:xfrm>
            <a:off x="5171425" y="5543614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FD6545C4-7079-B973-BB05-D547D07AAD09}"/>
              </a:ext>
            </a:extLst>
          </p:cNvPr>
          <p:cNvCxnSpPr>
            <a:cxnSpLocks/>
          </p:cNvCxnSpPr>
          <p:nvPr/>
        </p:nvCxnSpPr>
        <p:spPr>
          <a:xfrm>
            <a:off x="3254426" y="5621961"/>
            <a:ext cx="20133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E8F9BD35-A5DE-F391-4274-0C6885EA9093}"/>
              </a:ext>
            </a:extLst>
          </p:cNvPr>
          <p:cNvCxnSpPr>
            <a:cxnSpLocks/>
          </p:cNvCxnSpPr>
          <p:nvPr/>
        </p:nvCxnSpPr>
        <p:spPr>
          <a:xfrm>
            <a:off x="6179279" y="5621961"/>
            <a:ext cx="19277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4B5D254-412D-1185-B7F5-34001BA48F4D}"/>
              </a:ext>
            </a:extLst>
          </p:cNvPr>
          <p:cNvSpPr txBox="1"/>
          <p:nvPr/>
        </p:nvSpPr>
        <p:spPr>
          <a:xfrm>
            <a:off x="7822096" y="4167150"/>
            <a:ext cx="222636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방송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0898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Jade 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outgoing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0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bit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loud, and her jokes make us laugh.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rather quiet. He often prefers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being alone.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0E3F847-3B42-A687-F213-94E906F6687B}"/>
              </a:ext>
            </a:extLst>
          </p:cNvPr>
          <p:cNvSpPr txBox="1"/>
          <p:nvPr/>
        </p:nvSpPr>
        <p:spPr>
          <a:xfrm>
            <a:off x="4970585" y="1469310"/>
            <a:ext cx="12543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다소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331ECF-F600-6893-FF3A-3A1A734CA464}"/>
              </a:ext>
            </a:extLst>
          </p:cNvPr>
          <p:cNvSpPr txBox="1"/>
          <p:nvPr/>
        </p:nvSpPr>
        <p:spPr>
          <a:xfrm>
            <a:off x="1549742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Jade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는 외향적이고 조금 시끄러운데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그녀의 농담은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E3EE4F-2E04-29D3-0B4F-36FCF020D506}"/>
              </a:ext>
            </a:extLst>
          </p:cNvPr>
          <p:cNvSpPr txBox="1"/>
          <p:nvPr/>
        </p:nvSpPr>
        <p:spPr>
          <a:xfrm>
            <a:off x="1549742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우리를 웃게 만들어요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BE43F-41BC-086A-8B9F-AD23D5DE3815}"/>
              </a:ext>
            </a:extLst>
          </p:cNvPr>
          <p:cNvSpPr txBox="1"/>
          <p:nvPr/>
        </p:nvSpPr>
        <p:spPr>
          <a:xfrm>
            <a:off x="1545277" y="46204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윤호는 좀 조용해요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그는 종종 혼자 있는 것을 선호해요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1C62BB2C-1AAD-ACE9-1DF6-FD302E0F1471}"/>
              </a:ext>
            </a:extLst>
          </p:cNvPr>
          <p:cNvCxnSpPr>
            <a:cxnSpLocks/>
          </p:cNvCxnSpPr>
          <p:nvPr/>
        </p:nvCxnSpPr>
        <p:spPr>
          <a:xfrm>
            <a:off x="1610362" y="2858117"/>
            <a:ext cx="253425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1C08C6E-B963-B634-A916-E7A23C95D7FB}"/>
              </a:ext>
            </a:extLst>
          </p:cNvPr>
          <p:cNvSpPr txBox="1"/>
          <p:nvPr/>
        </p:nvSpPr>
        <p:spPr>
          <a:xfrm>
            <a:off x="1071997" y="2870967"/>
            <a:ext cx="36319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5F6FD0-90CD-3058-61B5-38C3FD215853}"/>
              </a:ext>
            </a:extLst>
          </p:cNvPr>
          <p:cNvSpPr txBox="1"/>
          <p:nvPr/>
        </p:nvSpPr>
        <p:spPr>
          <a:xfrm>
            <a:off x="2852529" y="1468149"/>
            <a:ext cx="15076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외향적인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552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people think he is not smart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tends 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 slow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respond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likes to think carefully before speaking.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0A88E7E-5A0B-EE23-6B94-EA7182F77220}"/>
              </a:ext>
            </a:extLst>
          </p:cNvPr>
          <p:cNvSpPr txBox="1"/>
          <p:nvPr/>
        </p:nvSpPr>
        <p:spPr>
          <a:xfrm>
            <a:off x="4137243" y="152788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5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B4FD887-362B-41FB-9415-BE6FC722CE31}"/>
              </a:ext>
            </a:extLst>
          </p:cNvPr>
          <p:cNvGrpSpPr/>
          <p:nvPr/>
        </p:nvGrpSpPr>
        <p:grpSpPr>
          <a:xfrm>
            <a:off x="4732636" y="1369649"/>
            <a:ext cx="408267" cy="212256"/>
            <a:chOff x="9960619" y="3011228"/>
            <a:chExt cx="408267" cy="212256"/>
          </a:xfrm>
        </p:grpSpPr>
        <p:cxnSp>
          <p:nvCxnSpPr>
            <p:cNvPr id="5" name="직선 연결선[R] 50">
              <a:extLst>
                <a:ext uri="{FF2B5EF4-FFF2-40B4-BE49-F238E27FC236}">
                  <a16:creationId xmlns:a16="http://schemas.microsoft.com/office/drawing/2014/main" id="{201E4275-9C17-FBFB-EFAE-2E1539D63E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328FA0A5-1C83-36DE-939F-71F86D750439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6E7B18F0-35CA-A877-1A11-2DA024FEF734}"/>
              </a:ext>
            </a:extLst>
          </p:cNvPr>
          <p:cNvCxnSpPr>
            <a:cxnSpLocks/>
          </p:cNvCxnSpPr>
          <p:nvPr/>
        </p:nvCxnSpPr>
        <p:spPr>
          <a:xfrm>
            <a:off x="6619078" y="2847863"/>
            <a:ext cx="188821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E46138-1BA1-BC8D-AC17-ECBD8850502B}"/>
              </a:ext>
            </a:extLst>
          </p:cNvPr>
          <p:cNvSpPr txBox="1"/>
          <p:nvPr/>
        </p:nvSpPr>
        <p:spPr>
          <a:xfrm>
            <a:off x="5813784" y="2893821"/>
            <a:ext cx="41974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 수식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38856" y="18767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어떤 사람들은 그가 똑똑하지 않다고 생각하는데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538856" y="3277942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그가 반응을 늦게 하는 경향이 있기 때문입니다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578E32-3543-928B-CCCD-7A1D11BE11DC}"/>
              </a:ext>
            </a:extLst>
          </p:cNvPr>
          <p:cNvSpPr txBox="1"/>
          <p:nvPr/>
        </p:nvSpPr>
        <p:spPr>
          <a:xfrm>
            <a:off x="1534391" y="46204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그는 말하기 전에 신중하게 생각하는 것을 좋아해요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17F51-4A48-861C-25A2-64DBF68EC2D3}"/>
              </a:ext>
            </a:extLst>
          </p:cNvPr>
          <p:cNvSpPr txBox="1"/>
          <p:nvPr/>
        </p:nvSpPr>
        <p:spPr>
          <a:xfrm>
            <a:off x="2773018" y="2876241"/>
            <a:ext cx="31303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경향이 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6296D5-97AA-4B21-A300-29858C8E54B6}"/>
              </a:ext>
            </a:extLst>
          </p:cNvPr>
          <p:cNvSpPr txBox="1"/>
          <p:nvPr/>
        </p:nvSpPr>
        <p:spPr>
          <a:xfrm>
            <a:off x="7690031" y="2010837"/>
            <a:ext cx="12887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대답하다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51B140B-3E78-67D7-A781-0782444AF16D}"/>
              </a:ext>
            </a:extLst>
          </p:cNvPr>
          <p:cNvGrpSpPr/>
          <p:nvPr/>
        </p:nvGrpSpPr>
        <p:grpSpPr>
          <a:xfrm>
            <a:off x="7439968" y="2180114"/>
            <a:ext cx="252857" cy="248531"/>
            <a:chOff x="3413502" y="743173"/>
            <a:chExt cx="252857" cy="248531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DEC82E1B-837A-24FD-BF4A-85CA7C6885A3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077D8A4D-B87F-0079-C6A9-F04BF5E09274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0709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An Almost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Spoil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ed Start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F648E4CC-55A9-AA2E-A52A-769D957595BC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629E8BF-0E67-7C58-9EE9-8B155378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4FF98AAD-C63B-0BC7-F573-11D46506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08127-ABCF-8926-A1EF-43D6F6A5A560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727539" y="4519186"/>
            <a:ext cx="84501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거의 망쳐질 뻔한 시작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632173-DDDE-57C6-33B7-8D99C96E9D96}"/>
              </a:ext>
            </a:extLst>
          </p:cNvPr>
          <p:cNvSpPr txBox="1"/>
          <p:nvPr/>
        </p:nvSpPr>
        <p:spPr>
          <a:xfrm>
            <a:off x="5695122" y="4099617"/>
            <a:ext cx="25145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망치다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4582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</TotalTime>
  <Words>2159</Words>
  <Application>Microsoft Office PowerPoint</Application>
  <PresentationFormat>와이드스크린</PresentationFormat>
  <Paragraphs>358</Paragraphs>
  <Slides>36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5" baseType="lpstr">
      <vt:lpstr>Aptos</vt:lpstr>
      <vt:lpstr>Aptos Display</vt:lpstr>
      <vt:lpstr>Noto Sans KR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박은정</cp:lastModifiedBy>
  <cp:revision>77</cp:revision>
  <dcterms:created xsi:type="dcterms:W3CDTF">2024-07-02T00:56:12Z</dcterms:created>
  <dcterms:modified xsi:type="dcterms:W3CDTF">2024-09-17T00:36:00Z</dcterms:modified>
</cp:coreProperties>
</file>